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Eidsvoll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3120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14 581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9402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66838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0249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0929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9 978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8613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1681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9 278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2022-01-26T15:21:16Z</dcterms:modified>
</cp:coreProperties>
</file>