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60833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9 194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9 920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8 752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10 640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775378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196923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25255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10 640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271067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10 634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350559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6 642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549750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4 212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5 657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2022-01-26T15:21:09Z</dcterms:modified>
</cp:coreProperties>
</file>