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5938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9882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1622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679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7868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615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2022-01-26T15:21:01Z</dcterms:modified>
</cp:coreProperties>
</file>