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Gjerdrum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618680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748977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695486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217749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691932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1 465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314373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984741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2022-01-26T15:20:53Z</dcterms:modified>
</cp:coreProperties>
</file>