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Nittedal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58861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43556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70607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67928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90020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99237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84417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2022-01-26T15:20:46Z</dcterms:modified>
</cp:coreProperties>
</file>