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Lillestrøm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289337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9 998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9 808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7 184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9 998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754249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374787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258180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9 998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677653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9 462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096059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7 710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33060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9 101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489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2022-01-26T15:20:38Z</dcterms:modified>
</cp:coreProperties>
</file>