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5925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4017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8326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7058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2119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557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5774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2022-01-26T15:20:31Z</dcterms:modified>
</cp:coreProperties>
</file>