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Enebakk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54988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41987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464742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50752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8 715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39519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8 669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20852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8997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1 956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2022-01-26T15:20:23Z</dcterms:modified>
</cp:coreProperties>
</file>