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Rælingen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9348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4887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037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9956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8046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4583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1100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2022-01-26T15:20:15Z</dcterms:modified>
</cp:coreProperties>
</file>