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Aurskog-Høland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2920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4279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8964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8569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8482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33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6418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2022-01-26T15:20:08Z</dcterms:modified>
</cp:coreProperties>
</file>