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0669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74 800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74 031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96 813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7007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4899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9754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220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37 176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5071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41 812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2783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66 141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2022-01-26T15:20:01Z</dcterms:modified>
</cp:coreProperties>
</file>