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Bærum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82804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24 004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29 044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24 807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30 087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32751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6361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9723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30 087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5109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26 169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4591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12 383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308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18 583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2022-01-26T15:19:53Z</dcterms:modified>
</cp:coreProperties>
</file>