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3914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4627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7249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2649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628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2939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5639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2022-01-26T15:19:46Z</dcterms:modified>
</cp:coreProperties>
</file>