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Frogn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3379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12 311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2524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8837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5321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12 311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6858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4139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8349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2022-01-26T15:19:39Z</dcterms:modified>
</cp:coreProperties>
</file>