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529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58 721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26 157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60 800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1603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8974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3601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60 800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33554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60 105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4486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16 046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3757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47 020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12 510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2022-01-26T15:19:31Z</dcterms:modified>
</cp:coreProperties>
</file>