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Vestby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172241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6 579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7 244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6 314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487607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788415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219748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7 618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179818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3 579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10926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6 126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733974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6 341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2022-01-26T15:19:17Z</dcterms:modified>
</cp:coreProperties>
</file>