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Våler (Østf.)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77589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58644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92581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2188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51987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79461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4034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2022-01-26T15:19:09Z</dcterms:modified>
</cp:coreProperties>
</file>