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Råde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547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7181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2900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4639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5741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2071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0006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2022-01-26T15:19:02Z</dcterms:modified>
</cp:coreProperties>
</file>