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Rakkestad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343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9490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4744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5583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1198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5890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8585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2022-01-26T15:18:55Z</dcterms:modified>
</cp:coreProperties>
</file>