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866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9902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2814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0353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099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010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4021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2022-01-26T15:18:48Z</dcterms:modified>
</cp:coreProperties>
</file>