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Hvaler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897454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4 688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350625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398760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02186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12/2021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31.12.2021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19243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smtClean="0">
                          <a:latin typeface="Calibri Light" panose="020F0302020204030204" pitchFamily="34" charset="0"/>
                        </a:rPr>
                        <a:t>2020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880524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877030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3 491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567</cp:revision>
  <cp:lastPrinted>2017-07-27T06:02:26Z</cp:lastPrinted>
  <dcterms:created xsi:type="dcterms:W3CDTF">2012-04-19T09:19:28Z</dcterms:created>
  <dcterms:modified xsi:type="dcterms:W3CDTF">2022-01-26T15:18:26Z</dcterms:modified>
</cp:coreProperties>
</file>