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Ringerike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306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1557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800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807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13 275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0363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13 225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7375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2147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2022-01-26T15:18:19Z</dcterms:modified>
</cp:coreProperties>
</file>