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39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54 165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8609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1804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568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0208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95 806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2736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20 596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68 743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5515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31 955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55 724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2022-01-26T15:18:05Z</dcterms:modified>
</cp:coreProperties>
</file>