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Fredrikstad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303061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6 541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6 715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015583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723104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572734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6 715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119605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6 756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377887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1 585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5 093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474446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1 955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4 760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2022-01-26T15:17:58Z</dcterms:modified>
</cp:coreProperties>
</file>