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Sarpsborg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61396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24162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4679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477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3525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7154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40800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3 599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2022-01-26T15:17:51Z</dcterms:modified>
</cp:coreProperties>
</file>