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Moss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1702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15 229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9 528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15 673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4650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5729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2506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15 673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97007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16 059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6112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13 130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87018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2 934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12 739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2022-01-26T15:17:44Z</dcterms:modified>
</cp:coreProperties>
</file>