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Halden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7631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10 073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14 164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91075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53273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35602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14 164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36006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72223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8 183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1488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8 920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4 683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2022-01-26T15:17:37Z</dcterms:modified>
</cp:coreProperties>
</file>