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Nordland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57658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81 547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112 214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41 795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42 094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48 026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105 706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006302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64245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40264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178 504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95160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173 570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175 232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178 958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178 671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33290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25 431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145 303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391574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41 288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11 289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123 324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2022-01-26T15:09:00Z</dcterms:modified>
</cp:coreProperties>
</file>