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Hamarøy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3343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985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1257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9105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8917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3594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7110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2022-01-26T15:17:30Z</dcterms:modified>
</cp:coreProperties>
</file>