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Moskenes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5297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66715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3768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1128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01564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0407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6628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2022-01-26T15:17:23Z</dcterms:modified>
</cp:coreProperties>
</file>