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Andøy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099047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867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18802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563752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717592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925955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2 972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042324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2 972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615636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2022-01-26T15:17:16Z</dcterms:modified>
</cp:coreProperties>
</file>