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2982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0449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0549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7684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5125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6449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4509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2022-01-26T15:16:33Z</dcterms:modified>
</cp:coreProperties>
</file>