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Hadsel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3085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09851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9095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5872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197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3584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6798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2022-01-26T15:16:24Z</dcterms:modified>
</cp:coreProperties>
</file>