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Vågan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5295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0955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5895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1411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8489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3214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31 831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5801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2022-01-26T15:16:16Z</dcterms:modified>
</cp:coreProperties>
</file>