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Vestvågøy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56685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6895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0913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9291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5572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7307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4280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2022-01-26T15:16:07Z</dcterms:modified>
</cp:coreProperties>
</file>