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603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249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5152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6520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9884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4279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781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2022-01-26T15:15:59Z</dcterms:modified>
</cp:coreProperties>
</file>