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Værøy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19082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15520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42694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82449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3525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9537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21288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2022-01-26T15:15:51Z</dcterms:modified>
</cp:coreProperties>
</file>