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Evenes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384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578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1094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8683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5947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9238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2674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2022-01-26T15:15:42Z</dcterms:modified>
</cp:coreProperties>
</file>