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Steigen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064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6514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0857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2355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9866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5761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8986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2022-01-26T15:15:34Z</dcterms:modified>
</cp:coreProperties>
</file>