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2685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4570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6781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9604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0315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5732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7878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2022-01-26T15:15:26Z</dcterms:modified>
</cp:coreProperties>
</file>