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Fauske-Fuossko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7262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4484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29260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3191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7645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3735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028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2022-01-26T15:15:17Z</dcterms:modified>
</cp:coreProperties>
</file>