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Saltdal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725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4170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4412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4657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9020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1482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0982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2022-01-26T15:15:09Z</dcterms:modified>
</cp:coreProperties>
</file>