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Beiarn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1793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818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1294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9756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9684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0785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2365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2022-01-26T15:15:01Z</dcterms:modified>
</cp:coreProperties>
</file>