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Gildeskål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2738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6339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8533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3178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3776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4387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7369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2022-01-26T15:14:53Z</dcterms:modified>
</cp:coreProperties>
</file>