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4510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7255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7311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1507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2401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467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287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2022-01-26T15:14:45Z</dcterms:modified>
</cp:coreProperties>
</file>