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9439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5343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1687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4487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9892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3070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8365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2022-01-26T15:14:37Z</dcterms:modified>
</cp:coreProperties>
</file>