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Træna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981285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791971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692314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953361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496145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1 146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538625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898667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746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2022-01-26T15:14:29Z</dcterms:modified>
</cp:coreProperties>
</file>