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Lurøy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461202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030638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51069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721498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3 646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463003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536209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664415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2022-01-26T15:14:21Z</dcterms:modified>
</cp:coreProperties>
</file>