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6995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14 315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9617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6125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1167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6194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8995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71087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2022-01-26T15:14:13Z</dcterms:modified>
</cp:coreProperties>
</file>