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Hemnes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63812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59783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8764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9041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1304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00431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58547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2022-01-26T15:14:05Z</dcterms:modified>
</cp:coreProperties>
</file>